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hDDDh1nwHIMx0a2+8/2iMxneYw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e54edc7167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1e54edc7167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e54edc7167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1e54edc7167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5dba30e7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g25dba30e7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e57dd1b35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1e57dd1b35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e54edc7167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1e54edc716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e54edc716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1e54edc716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e54edc716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g1e54edc716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e54edc7167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e54edc7167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e54edc716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1e54edc716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e54edc7167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1e54edc7167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36" name="Shape 36"/>
        <p:cNvGrpSpPr/>
        <p:nvPr/>
      </p:nvGrpSpPr>
      <p:grpSpPr>
        <a:xfrm>
          <a:off x="0" y="0"/>
          <a:ext cx="0" cy="0"/>
          <a:chOff x="0" y="0"/>
          <a:chExt cx="0" cy="0"/>
        </a:xfrm>
      </p:grpSpPr>
      <p:sp>
        <p:nvSpPr>
          <p:cNvPr id="37" name="Google Shape;37;p13"/>
          <p:cNvSpPr/>
          <p:nvPr>
            <p:ph idx="2" type="pic"/>
          </p:nvPr>
        </p:nvSpPr>
        <p:spPr>
          <a:xfrm>
            <a:off x="-14158" y="0"/>
            <a:ext cx="12206157" cy="6858000"/>
          </a:xfrm>
          <a:prstGeom prst="rect">
            <a:avLst/>
          </a:prstGeom>
          <a:solidFill>
            <a:srgbClr val="F2F2F2"/>
          </a:solidFill>
          <a:ln>
            <a:noFill/>
          </a:ln>
        </p:spPr>
      </p:sp>
      <p:sp>
        <p:nvSpPr>
          <p:cNvPr id="38" name="Google Shape;38;p1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 name="Google Shape;41;p13"/>
          <p:cNvGrpSpPr/>
          <p:nvPr/>
        </p:nvGrpSpPr>
        <p:grpSpPr>
          <a:xfrm>
            <a:off x="-3786437" y="0"/>
            <a:ext cx="3693386" cy="5270646"/>
            <a:chOff x="-3786437" y="0"/>
            <a:chExt cx="3693386" cy="5270646"/>
          </a:xfrm>
        </p:grpSpPr>
        <p:sp>
          <p:nvSpPr>
            <p:cNvPr id="42" name="Google Shape;42;p13"/>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43" name="Google Shape;43;p13"/>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44" name="Google Shape;44;p13"/>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 name="Google Shape;45;p13"/>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6" name="Google Shape;46;p13"/>
            <p:cNvGrpSpPr/>
            <p:nvPr/>
          </p:nvGrpSpPr>
          <p:grpSpPr>
            <a:xfrm>
              <a:off x="-3316179" y="1231351"/>
              <a:ext cx="294789" cy="346676"/>
              <a:chOff x="14466489" y="1001522"/>
              <a:chExt cx="290627" cy="341782"/>
            </a:xfrm>
          </p:grpSpPr>
          <p:sp>
            <p:nvSpPr>
              <p:cNvPr id="47" name="Google Shape;47;p13"/>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48" name="Google Shape;48;p13"/>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49" name="Google Shape;49;p13"/>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50" name="Google Shape;50;p13"/>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51" name="Google Shape;51;p13"/>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52" name="Google Shape;52;p13"/>
              <p:cNvCxnSpPr>
                <a:stCxn id="5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53" name="Google Shape;53;p13"/>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5" name="Google Shape;55;p13"/>
            <p:cNvGrpSpPr/>
            <p:nvPr/>
          </p:nvGrpSpPr>
          <p:grpSpPr>
            <a:xfrm>
              <a:off x="-3311319" y="2164285"/>
              <a:ext cx="825500" cy="209550"/>
              <a:chOff x="13504624" y="2482850"/>
              <a:chExt cx="825500" cy="209550"/>
            </a:xfrm>
          </p:grpSpPr>
          <p:sp>
            <p:nvSpPr>
              <p:cNvPr id="56" name="Google Shape;56;p13"/>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57" name="Google Shape;57;p13"/>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58" name="Google Shape;58;p13"/>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59" name="Google Shape;59;p13"/>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61" name="Google Shape;61;p13"/>
            <p:cNvGrpSpPr/>
            <p:nvPr/>
          </p:nvGrpSpPr>
          <p:grpSpPr>
            <a:xfrm>
              <a:off x="-3408294" y="3643742"/>
              <a:ext cx="622283" cy="612920"/>
              <a:chOff x="12617641" y="3403239"/>
              <a:chExt cx="752963" cy="741634"/>
            </a:xfrm>
          </p:grpSpPr>
          <p:grpSp>
            <p:nvGrpSpPr>
              <p:cNvPr id="62" name="Google Shape;62;p13"/>
              <p:cNvGrpSpPr/>
              <p:nvPr/>
            </p:nvGrpSpPr>
            <p:grpSpPr>
              <a:xfrm>
                <a:off x="12771530" y="3403239"/>
                <a:ext cx="467176" cy="448491"/>
                <a:chOff x="12782157" y="3403239"/>
                <a:chExt cx="467176" cy="448491"/>
              </a:xfrm>
            </p:grpSpPr>
            <p:grpSp>
              <p:nvGrpSpPr>
                <p:cNvPr id="63" name="Google Shape;63;p13"/>
                <p:cNvGrpSpPr/>
                <p:nvPr/>
              </p:nvGrpSpPr>
              <p:grpSpPr>
                <a:xfrm>
                  <a:off x="12782157" y="3403239"/>
                  <a:ext cx="412976" cy="396132"/>
                  <a:chOff x="13554906" y="3320109"/>
                  <a:chExt cx="443917" cy="425811"/>
                </a:xfrm>
              </p:grpSpPr>
              <p:grpSp>
                <p:nvGrpSpPr>
                  <p:cNvPr id="64" name="Google Shape;64;p13"/>
                  <p:cNvGrpSpPr/>
                  <p:nvPr/>
                </p:nvGrpSpPr>
                <p:grpSpPr>
                  <a:xfrm>
                    <a:off x="13554906" y="3320109"/>
                    <a:ext cx="443917" cy="425811"/>
                    <a:chOff x="12909684" y="1276143"/>
                    <a:chExt cx="443917" cy="425811"/>
                  </a:xfrm>
                </p:grpSpPr>
                <p:sp>
                  <p:nvSpPr>
                    <p:cNvPr id="65" name="Google Shape;65;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6" name="Google Shape;66;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68" name="Google Shape;68;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69" name="Google Shape;69;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70" name="Google Shape;70;p13"/>
                <p:cNvGrpSpPr/>
                <p:nvPr/>
              </p:nvGrpSpPr>
              <p:grpSpPr>
                <a:xfrm>
                  <a:off x="13103513" y="3705268"/>
                  <a:ext cx="145820" cy="146462"/>
                  <a:chOff x="13096169" y="3602278"/>
                  <a:chExt cx="145820" cy="146462"/>
                </a:xfrm>
              </p:grpSpPr>
              <p:sp>
                <p:nvSpPr>
                  <p:cNvPr id="71" name="Google Shape;71;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2" name="Google Shape;72;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3" name="Google Shape;73;p13"/>
                <p:cNvGrpSpPr/>
                <p:nvPr/>
              </p:nvGrpSpPr>
              <p:grpSpPr>
                <a:xfrm rot="10800000">
                  <a:off x="13061402" y="3665637"/>
                  <a:ext cx="145820" cy="146462"/>
                  <a:chOff x="13096169" y="3602278"/>
                  <a:chExt cx="145820" cy="146462"/>
                </a:xfrm>
              </p:grpSpPr>
              <p:sp>
                <p:nvSpPr>
                  <p:cNvPr id="74" name="Google Shape;74;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5" name="Google Shape;75;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76" name="Google Shape;76;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8" name="Google Shape;78;p13"/>
            <p:cNvGrpSpPr/>
            <p:nvPr/>
          </p:nvGrpSpPr>
          <p:grpSpPr>
            <a:xfrm>
              <a:off x="-376736" y="4271597"/>
              <a:ext cx="283685" cy="283685"/>
              <a:chOff x="-510741" y="5913713"/>
              <a:chExt cx="267555" cy="267555"/>
            </a:xfrm>
          </p:grpSpPr>
          <p:sp>
            <p:nvSpPr>
              <p:cNvPr id="79" name="Google Shape;79;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80" name="Google Shape;80;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5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81" name="Shape 81"/>
        <p:cNvGrpSpPr/>
        <p:nvPr/>
      </p:nvGrpSpPr>
      <p:grpSpPr>
        <a:xfrm>
          <a:off x="0" y="0"/>
          <a:ext cx="0" cy="0"/>
          <a:chOff x="0" y="0"/>
          <a:chExt cx="0" cy="0"/>
        </a:xfrm>
      </p:grpSpPr>
      <p:sp>
        <p:nvSpPr>
          <p:cNvPr id="82" name="Google Shape;82;p11"/>
          <p:cNvSpPr/>
          <p:nvPr>
            <p:ph idx="2" type="pic"/>
          </p:nvPr>
        </p:nvSpPr>
        <p:spPr>
          <a:xfrm>
            <a:off x="615950" y="609600"/>
            <a:ext cx="10952162" cy="5627688"/>
          </a:xfrm>
          <a:prstGeom prst="rect">
            <a:avLst/>
          </a:prstGeom>
          <a:solidFill>
            <a:srgbClr val="F2F2F2"/>
          </a:solidFill>
          <a:ln>
            <a:noFill/>
          </a:ln>
        </p:spPr>
      </p:sp>
      <p:sp>
        <p:nvSpPr>
          <p:cNvPr id="83" name="Google Shape;83;p11"/>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84" name="Google Shape;84;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7" name="Google Shape;87;p11"/>
          <p:cNvGrpSpPr/>
          <p:nvPr/>
        </p:nvGrpSpPr>
        <p:grpSpPr>
          <a:xfrm>
            <a:off x="12377595" y="0"/>
            <a:ext cx="3693386" cy="5270646"/>
            <a:chOff x="-3786437" y="0"/>
            <a:chExt cx="3693386" cy="5270646"/>
          </a:xfrm>
        </p:grpSpPr>
        <p:sp>
          <p:nvSpPr>
            <p:cNvPr id="88" name="Google Shape;88;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89" name="Google Shape;89;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90" name="Google Shape;90;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92" name="Google Shape;92;p11"/>
            <p:cNvGrpSpPr/>
            <p:nvPr/>
          </p:nvGrpSpPr>
          <p:grpSpPr>
            <a:xfrm>
              <a:off x="-3316179" y="1231351"/>
              <a:ext cx="294789" cy="346676"/>
              <a:chOff x="14466489" y="1001522"/>
              <a:chExt cx="290627" cy="341782"/>
            </a:xfrm>
          </p:grpSpPr>
          <p:sp>
            <p:nvSpPr>
              <p:cNvPr id="93" name="Google Shape;93;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94" name="Google Shape;94;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5" name="Google Shape;95;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6" name="Google Shape;96;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97" name="Google Shape;97;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98" name="Google Shape;98;p11"/>
              <p:cNvCxnSpPr>
                <a:stCxn id="96"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99" name="Google Shape;99;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00" name="Google Shape;100;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1" name="Google Shape;101;p11"/>
            <p:cNvGrpSpPr/>
            <p:nvPr/>
          </p:nvGrpSpPr>
          <p:grpSpPr>
            <a:xfrm>
              <a:off x="-3311319" y="2164285"/>
              <a:ext cx="825500" cy="209550"/>
              <a:chOff x="13504624" y="2482850"/>
              <a:chExt cx="825500" cy="209550"/>
            </a:xfrm>
          </p:grpSpPr>
          <p:sp>
            <p:nvSpPr>
              <p:cNvPr id="102" name="Google Shape;102;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03" name="Google Shape;103;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04" name="Google Shape;104;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05" name="Google Shape;105;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06" name="Google Shape;106;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07" name="Google Shape;107;p11"/>
            <p:cNvGrpSpPr/>
            <p:nvPr/>
          </p:nvGrpSpPr>
          <p:grpSpPr>
            <a:xfrm>
              <a:off x="-3408294" y="3643742"/>
              <a:ext cx="622283" cy="612920"/>
              <a:chOff x="12617641" y="3403239"/>
              <a:chExt cx="752963" cy="741634"/>
            </a:xfrm>
          </p:grpSpPr>
          <p:grpSp>
            <p:nvGrpSpPr>
              <p:cNvPr id="108" name="Google Shape;108;p11"/>
              <p:cNvGrpSpPr/>
              <p:nvPr/>
            </p:nvGrpSpPr>
            <p:grpSpPr>
              <a:xfrm>
                <a:off x="12771530" y="3403239"/>
                <a:ext cx="467176" cy="448491"/>
                <a:chOff x="12782157" y="3403239"/>
                <a:chExt cx="467176" cy="448491"/>
              </a:xfrm>
            </p:grpSpPr>
            <p:grpSp>
              <p:nvGrpSpPr>
                <p:cNvPr id="109" name="Google Shape;109;p11"/>
                <p:cNvGrpSpPr/>
                <p:nvPr/>
              </p:nvGrpSpPr>
              <p:grpSpPr>
                <a:xfrm>
                  <a:off x="12782157" y="3403239"/>
                  <a:ext cx="412976" cy="396132"/>
                  <a:chOff x="13554906" y="3320109"/>
                  <a:chExt cx="443917" cy="425811"/>
                </a:xfrm>
              </p:grpSpPr>
              <p:grpSp>
                <p:nvGrpSpPr>
                  <p:cNvPr id="110" name="Google Shape;110;p11"/>
                  <p:cNvGrpSpPr/>
                  <p:nvPr/>
                </p:nvGrpSpPr>
                <p:grpSpPr>
                  <a:xfrm>
                    <a:off x="13554906" y="3320109"/>
                    <a:ext cx="443917" cy="425811"/>
                    <a:chOff x="12909684" y="1276143"/>
                    <a:chExt cx="443917" cy="425811"/>
                  </a:xfrm>
                </p:grpSpPr>
                <p:sp>
                  <p:nvSpPr>
                    <p:cNvPr id="111" name="Google Shape;111;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2" name="Google Shape;112;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14" name="Google Shape;114;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15" name="Google Shape;115;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16" name="Google Shape;116;p11"/>
                <p:cNvGrpSpPr/>
                <p:nvPr/>
              </p:nvGrpSpPr>
              <p:grpSpPr>
                <a:xfrm>
                  <a:off x="13103513" y="3705268"/>
                  <a:ext cx="145820" cy="146462"/>
                  <a:chOff x="13096169" y="3602278"/>
                  <a:chExt cx="145820" cy="146462"/>
                </a:xfrm>
              </p:grpSpPr>
              <p:sp>
                <p:nvSpPr>
                  <p:cNvPr id="117" name="Google Shape;117;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18" name="Google Shape;118;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19" name="Google Shape;119;p11"/>
                <p:cNvGrpSpPr/>
                <p:nvPr/>
              </p:nvGrpSpPr>
              <p:grpSpPr>
                <a:xfrm rot="10800000">
                  <a:off x="13061402" y="3665637"/>
                  <a:ext cx="145820" cy="146462"/>
                  <a:chOff x="13096169" y="3602278"/>
                  <a:chExt cx="145820" cy="146462"/>
                </a:xfrm>
              </p:grpSpPr>
              <p:sp>
                <p:nvSpPr>
                  <p:cNvPr id="120" name="Google Shape;120;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21" name="Google Shape;121;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22" name="Google Shape;122;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24" name="Google Shape;124;p11"/>
            <p:cNvGrpSpPr/>
            <p:nvPr/>
          </p:nvGrpSpPr>
          <p:grpSpPr>
            <a:xfrm>
              <a:off x="-376736" y="4271597"/>
              <a:ext cx="283685" cy="283685"/>
              <a:chOff x="-510741" y="5913713"/>
              <a:chExt cx="267555" cy="267555"/>
            </a:xfrm>
          </p:grpSpPr>
          <p:sp>
            <p:nvSpPr>
              <p:cNvPr id="125" name="Google Shape;125;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26" name="Google Shape;126;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250"/>
                                        <p:tgtEl>
                                          <p:spTgt spid="82"/>
                                        </p:tgtEl>
                                      </p:cBhvr>
                                    </p:animEffect>
                                  </p:childTnLst>
                                </p:cTn>
                              </p:par>
                              <p:par>
                                <p:cTn fill="hold" nodeType="withEffect" presetClass="entr" presetID="10" presetSubtype="0">
                                  <p:stCondLst>
                                    <p:cond delay="250"/>
                                  </p:stCondLst>
                                  <p:childTnLst>
                                    <p:set>
                                      <p:cBhvr>
                                        <p:cTn dur="1" fill="hold">
                                          <p:stCondLst>
                                            <p:cond delay="0"/>
                                          </p:stCondLst>
                                        </p:cTn>
                                        <p:tgtEl>
                                          <p:spTgt spid="83"/>
                                        </p:tgtEl>
                                        <p:attrNameLst>
                                          <p:attrName>style.visibility</p:attrName>
                                        </p:attrNameLst>
                                      </p:cBhvr>
                                      <p:to>
                                        <p:strVal val="visible"/>
                                      </p:to>
                                    </p:set>
                                    <p:animEffect filter="fade" transition="in">
                                      <p:cBhvr>
                                        <p:cTn dur="25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27" name="Shape 127"/>
        <p:cNvGrpSpPr/>
        <p:nvPr/>
      </p:nvGrpSpPr>
      <p:grpSpPr>
        <a:xfrm>
          <a:off x="0" y="0"/>
          <a:ext cx="0" cy="0"/>
          <a:chOff x="0" y="0"/>
          <a:chExt cx="0" cy="0"/>
        </a:xfrm>
      </p:grpSpPr>
      <p:sp>
        <p:nvSpPr>
          <p:cNvPr id="128" name="Google Shape;128;p12"/>
          <p:cNvSpPr/>
          <p:nvPr>
            <p:ph idx="2" type="pic"/>
          </p:nvPr>
        </p:nvSpPr>
        <p:spPr>
          <a:xfrm>
            <a:off x="615950" y="609600"/>
            <a:ext cx="7194550" cy="5627688"/>
          </a:xfrm>
          <a:prstGeom prst="rect">
            <a:avLst/>
          </a:prstGeom>
          <a:solidFill>
            <a:srgbClr val="F2F2F2"/>
          </a:solidFill>
          <a:ln>
            <a:noFill/>
          </a:ln>
        </p:spPr>
      </p:sp>
      <p:sp>
        <p:nvSpPr>
          <p:cNvPr id="129" name="Google Shape;129;p12"/>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30" name="Google Shape;130;p1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2"/>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3" name="Google Shape;133;p12"/>
          <p:cNvGrpSpPr/>
          <p:nvPr/>
        </p:nvGrpSpPr>
        <p:grpSpPr>
          <a:xfrm>
            <a:off x="-3786437" y="0"/>
            <a:ext cx="3693386" cy="5270646"/>
            <a:chOff x="-3786437" y="0"/>
            <a:chExt cx="3693386" cy="5270646"/>
          </a:xfrm>
        </p:grpSpPr>
        <p:sp>
          <p:nvSpPr>
            <p:cNvPr id="134" name="Google Shape;134;p12"/>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35" name="Google Shape;135;p12"/>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36" name="Google Shape;136;p12"/>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38" name="Google Shape;138;p12"/>
            <p:cNvGrpSpPr/>
            <p:nvPr/>
          </p:nvGrpSpPr>
          <p:grpSpPr>
            <a:xfrm>
              <a:off x="-3316179" y="1231351"/>
              <a:ext cx="294789" cy="346676"/>
              <a:chOff x="14466489" y="1001522"/>
              <a:chExt cx="290627" cy="341782"/>
            </a:xfrm>
          </p:grpSpPr>
          <p:sp>
            <p:nvSpPr>
              <p:cNvPr id="139" name="Google Shape;139;p12"/>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40" name="Google Shape;140;p12"/>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1" name="Google Shape;141;p12"/>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2" name="Google Shape;142;p12"/>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43" name="Google Shape;143;p12"/>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4" name="Google Shape;144;p12"/>
              <p:cNvCxnSpPr>
                <a:stCxn id="142"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5" name="Google Shape;145;p12"/>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6" name="Google Shape;146;p12"/>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47" name="Google Shape;147;p12"/>
            <p:cNvGrpSpPr/>
            <p:nvPr/>
          </p:nvGrpSpPr>
          <p:grpSpPr>
            <a:xfrm>
              <a:off x="-3311319" y="2164285"/>
              <a:ext cx="825500" cy="209550"/>
              <a:chOff x="13504624" y="2482850"/>
              <a:chExt cx="825500" cy="209550"/>
            </a:xfrm>
          </p:grpSpPr>
          <p:sp>
            <p:nvSpPr>
              <p:cNvPr id="148" name="Google Shape;148;p12"/>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49" name="Google Shape;149;p12"/>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50" name="Google Shape;150;p12"/>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51" name="Google Shape;151;p12"/>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52" name="Google Shape;152;p12"/>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53" name="Google Shape;153;p12"/>
            <p:cNvGrpSpPr/>
            <p:nvPr/>
          </p:nvGrpSpPr>
          <p:grpSpPr>
            <a:xfrm>
              <a:off x="-3408294" y="3643742"/>
              <a:ext cx="622283" cy="612920"/>
              <a:chOff x="12617641" y="3403239"/>
              <a:chExt cx="752963" cy="741634"/>
            </a:xfrm>
          </p:grpSpPr>
          <p:grpSp>
            <p:nvGrpSpPr>
              <p:cNvPr id="154" name="Google Shape;154;p12"/>
              <p:cNvGrpSpPr/>
              <p:nvPr/>
            </p:nvGrpSpPr>
            <p:grpSpPr>
              <a:xfrm>
                <a:off x="12771530" y="3403239"/>
                <a:ext cx="467176" cy="448491"/>
                <a:chOff x="12782157" y="3403239"/>
                <a:chExt cx="467176" cy="448491"/>
              </a:xfrm>
            </p:grpSpPr>
            <p:grpSp>
              <p:nvGrpSpPr>
                <p:cNvPr id="155" name="Google Shape;155;p12"/>
                <p:cNvGrpSpPr/>
                <p:nvPr/>
              </p:nvGrpSpPr>
              <p:grpSpPr>
                <a:xfrm>
                  <a:off x="12782157" y="3403239"/>
                  <a:ext cx="412976" cy="396132"/>
                  <a:chOff x="13554906" y="3320109"/>
                  <a:chExt cx="443917" cy="425811"/>
                </a:xfrm>
              </p:grpSpPr>
              <p:grpSp>
                <p:nvGrpSpPr>
                  <p:cNvPr id="156" name="Google Shape;156;p12"/>
                  <p:cNvGrpSpPr/>
                  <p:nvPr/>
                </p:nvGrpSpPr>
                <p:grpSpPr>
                  <a:xfrm>
                    <a:off x="13554906" y="3320109"/>
                    <a:ext cx="443917" cy="425811"/>
                    <a:chOff x="12909684" y="1276143"/>
                    <a:chExt cx="443917" cy="425811"/>
                  </a:xfrm>
                </p:grpSpPr>
                <p:sp>
                  <p:nvSpPr>
                    <p:cNvPr id="157" name="Google Shape;157;p12"/>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9" name="Google Shape;159;p1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60" name="Google Shape;160;p12"/>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1" name="Google Shape;161;p12"/>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2" name="Google Shape;162;p12"/>
                <p:cNvGrpSpPr/>
                <p:nvPr/>
              </p:nvGrpSpPr>
              <p:grpSpPr>
                <a:xfrm>
                  <a:off x="13103513" y="3705268"/>
                  <a:ext cx="145820" cy="146462"/>
                  <a:chOff x="13096169" y="3602278"/>
                  <a:chExt cx="145820" cy="146462"/>
                </a:xfrm>
              </p:grpSpPr>
              <p:sp>
                <p:nvSpPr>
                  <p:cNvPr id="163" name="Google Shape;163;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4" name="Google Shape;164;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5" name="Google Shape;165;p12"/>
                <p:cNvGrpSpPr/>
                <p:nvPr/>
              </p:nvGrpSpPr>
              <p:grpSpPr>
                <a:xfrm rot="10800000">
                  <a:off x="13061402" y="3665637"/>
                  <a:ext cx="145820" cy="146462"/>
                  <a:chOff x="13096169" y="3602278"/>
                  <a:chExt cx="145820" cy="146462"/>
                </a:xfrm>
              </p:grpSpPr>
              <p:sp>
                <p:nvSpPr>
                  <p:cNvPr id="166" name="Google Shape;166;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7" name="Google Shape;167;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68" name="Google Shape;168;p1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69" name="Google Shape;169;p1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70" name="Google Shape;170;p12"/>
            <p:cNvGrpSpPr/>
            <p:nvPr/>
          </p:nvGrpSpPr>
          <p:grpSpPr>
            <a:xfrm>
              <a:off x="-376736" y="4271597"/>
              <a:ext cx="283685" cy="283685"/>
              <a:chOff x="-510741" y="5913713"/>
              <a:chExt cx="267555" cy="267555"/>
            </a:xfrm>
          </p:grpSpPr>
          <p:sp>
            <p:nvSpPr>
              <p:cNvPr id="171" name="Google Shape;171;p12"/>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72" name="Google Shape;172;p12"/>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50"/>
                                        <p:tgtEl>
                                          <p:spTgt spid="128"/>
                                        </p:tgtEl>
                                      </p:cBhvr>
                                    </p:animEffect>
                                  </p:childTnLst>
                                </p:cTn>
                              </p:par>
                              <p:par>
                                <p:cTn fill="hold" nodeType="withEffect" presetClass="entr" presetID="10" presetSubtype="0">
                                  <p:stCondLst>
                                    <p:cond delay="250"/>
                                  </p:stCondLst>
                                  <p:childTnLst>
                                    <p:set>
                                      <p:cBhvr>
                                        <p:cTn dur="1" fill="hold">
                                          <p:stCondLst>
                                            <p:cond delay="0"/>
                                          </p:stCondLst>
                                        </p:cTn>
                                        <p:tgtEl>
                                          <p:spTgt spid="129"/>
                                        </p:tgtEl>
                                        <p:attrNameLst>
                                          <p:attrName>style.visibility</p:attrName>
                                        </p:attrNameLst>
                                      </p:cBhvr>
                                      <p:to>
                                        <p:strVal val="visible"/>
                                      </p:to>
                                    </p:set>
                                    <p:animEffect filter="fade" transition="in">
                                      <p:cBhvr>
                                        <p:cTn dur="25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73" name="Shape 173"/>
        <p:cNvGrpSpPr/>
        <p:nvPr/>
      </p:nvGrpSpPr>
      <p:grpSpPr>
        <a:xfrm>
          <a:off x="0" y="0"/>
          <a:ext cx="0" cy="0"/>
          <a:chOff x="0" y="0"/>
          <a:chExt cx="0" cy="0"/>
        </a:xfrm>
      </p:grpSpPr>
      <p:sp>
        <p:nvSpPr>
          <p:cNvPr id="174" name="Google Shape;174;p14"/>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5" name="Google Shape;175;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78" name="Google Shape;178;p14"/>
          <p:cNvGrpSpPr/>
          <p:nvPr/>
        </p:nvGrpSpPr>
        <p:grpSpPr>
          <a:xfrm>
            <a:off x="-3786437" y="0"/>
            <a:ext cx="3693386" cy="5270646"/>
            <a:chOff x="-3786437" y="0"/>
            <a:chExt cx="3693386" cy="5270646"/>
          </a:xfrm>
        </p:grpSpPr>
        <p:sp>
          <p:nvSpPr>
            <p:cNvPr id="179" name="Google Shape;179;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81" name="Google Shape;181;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82" name="Google Shape;182;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83" name="Google Shape;183;p14"/>
            <p:cNvGrpSpPr/>
            <p:nvPr/>
          </p:nvGrpSpPr>
          <p:grpSpPr>
            <a:xfrm>
              <a:off x="-3316179" y="1231351"/>
              <a:ext cx="294789" cy="346676"/>
              <a:chOff x="14466489" y="1001522"/>
              <a:chExt cx="290627" cy="341782"/>
            </a:xfrm>
          </p:grpSpPr>
          <p:sp>
            <p:nvSpPr>
              <p:cNvPr id="184" name="Google Shape;184;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85" name="Google Shape;185;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6" name="Google Shape;186;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7" name="Google Shape;187;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88" name="Google Shape;188;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89" name="Google Shape;189;p14"/>
              <p:cNvCxnSpPr>
                <a:stCxn id="187"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0" name="Google Shape;190;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1" name="Google Shape;191;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92" name="Google Shape;192;p14"/>
            <p:cNvGrpSpPr/>
            <p:nvPr/>
          </p:nvGrpSpPr>
          <p:grpSpPr>
            <a:xfrm>
              <a:off x="-3311319" y="2164285"/>
              <a:ext cx="825500" cy="209550"/>
              <a:chOff x="13504624" y="2482850"/>
              <a:chExt cx="825500" cy="209550"/>
            </a:xfrm>
          </p:grpSpPr>
          <p:sp>
            <p:nvSpPr>
              <p:cNvPr id="193" name="Google Shape;193;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94" name="Google Shape;194;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5" name="Google Shape;195;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96" name="Google Shape;196;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7" name="Google Shape;197;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98" name="Google Shape;198;p14"/>
            <p:cNvGrpSpPr/>
            <p:nvPr/>
          </p:nvGrpSpPr>
          <p:grpSpPr>
            <a:xfrm>
              <a:off x="-3408294" y="3643742"/>
              <a:ext cx="622283" cy="612920"/>
              <a:chOff x="12617641" y="3403239"/>
              <a:chExt cx="752963" cy="741634"/>
            </a:xfrm>
          </p:grpSpPr>
          <p:grpSp>
            <p:nvGrpSpPr>
              <p:cNvPr id="199" name="Google Shape;199;p14"/>
              <p:cNvGrpSpPr/>
              <p:nvPr/>
            </p:nvGrpSpPr>
            <p:grpSpPr>
              <a:xfrm>
                <a:off x="12771530" y="3403239"/>
                <a:ext cx="467176" cy="448491"/>
                <a:chOff x="12782157" y="3403239"/>
                <a:chExt cx="467176" cy="448491"/>
              </a:xfrm>
            </p:grpSpPr>
            <p:grpSp>
              <p:nvGrpSpPr>
                <p:cNvPr id="200" name="Google Shape;200;p14"/>
                <p:cNvGrpSpPr/>
                <p:nvPr/>
              </p:nvGrpSpPr>
              <p:grpSpPr>
                <a:xfrm>
                  <a:off x="12782157" y="3403239"/>
                  <a:ext cx="412976" cy="396132"/>
                  <a:chOff x="13554906" y="3320109"/>
                  <a:chExt cx="443917" cy="425811"/>
                </a:xfrm>
              </p:grpSpPr>
              <p:grpSp>
                <p:nvGrpSpPr>
                  <p:cNvPr id="201" name="Google Shape;201;p14"/>
                  <p:cNvGrpSpPr/>
                  <p:nvPr/>
                </p:nvGrpSpPr>
                <p:grpSpPr>
                  <a:xfrm>
                    <a:off x="13554906" y="3320109"/>
                    <a:ext cx="443917" cy="425811"/>
                    <a:chOff x="12909684" y="1276143"/>
                    <a:chExt cx="443917" cy="425811"/>
                  </a:xfrm>
                </p:grpSpPr>
                <p:sp>
                  <p:nvSpPr>
                    <p:cNvPr id="202" name="Google Shape;202;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3" name="Google Shape;203;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4" name="Google Shape;204;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205" name="Google Shape;205;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6" name="Google Shape;206;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7" name="Google Shape;207;p14"/>
                <p:cNvGrpSpPr/>
                <p:nvPr/>
              </p:nvGrpSpPr>
              <p:grpSpPr>
                <a:xfrm>
                  <a:off x="13103513" y="3705268"/>
                  <a:ext cx="145820" cy="146462"/>
                  <a:chOff x="13096169" y="3602278"/>
                  <a:chExt cx="145820" cy="146462"/>
                </a:xfrm>
              </p:grpSpPr>
              <p:sp>
                <p:nvSpPr>
                  <p:cNvPr id="208" name="Google Shape;208;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09" name="Google Shape;209;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0" name="Google Shape;210;p14"/>
                <p:cNvGrpSpPr/>
                <p:nvPr/>
              </p:nvGrpSpPr>
              <p:grpSpPr>
                <a:xfrm rot="10800000">
                  <a:off x="13061402" y="3665637"/>
                  <a:ext cx="145820" cy="146462"/>
                  <a:chOff x="13096169" y="3602278"/>
                  <a:chExt cx="145820" cy="146462"/>
                </a:xfrm>
              </p:grpSpPr>
              <p:sp>
                <p:nvSpPr>
                  <p:cNvPr id="211" name="Google Shape;211;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2" name="Google Shape;212;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213" name="Google Shape;213;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214" name="Google Shape;214;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5" name="Google Shape;215;p14"/>
            <p:cNvGrpSpPr/>
            <p:nvPr/>
          </p:nvGrpSpPr>
          <p:grpSpPr>
            <a:xfrm>
              <a:off x="-376736" y="4271597"/>
              <a:ext cx="283685" cy="283685"/>
              <a:chOff x="-510741" y="5913713"/>
              <a:chExt cx="267555" cy="267555"/>
            </a:xfrm>
          </p:grpSpPr>
          <p:sp>
            <p:nvSpPr>
              <p:cNvPr id="216" name="Google Shape;216;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17" name="Google Shape;217;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218" name="Google Shape;218;p14"/>
          <p:cNvSpPr/>
          <p:nvPr>
            <p:ph idx="2" type="pic"/>
          </p:nvPr>
        </p:nvSpPr>
        <p:spPr>
          <a:xfrm>
            <a:off x="615949" y="609598"/>
            <a:ext cx="5386082" cy="3744000"/>
          </a:xfrm>
          <a:prstGeom prst="rect">
            <a:avLst/>
          </a:prstGeom>
          <a:solidFill>
            <a:srgbClr val="F2F2F2"/>
          </a:solidFill>
          <a:ln>
            <a:noFill/>
          </a:ln>
        </p:spPr>
      </p:sp>
      <p:sp>
        <p:nvSpPr>
          <p:cNvPr id="219" name="Google Shape;219;p14"/>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50"/>
                                        <p:tgtEl>
                                          <p:spTgt spid="218"/>
                                        </p:tgtEl>
                                      </p:cBhvr>
                                    </p:animEffect>
                                  </p:childTnLst>
                                </p:cTn>
                              </p:par>
                              <p:par>
                                <p:cTn fill="hold" nodeType="withEffect" presetClass="entr" presetID="10" presetSubtype="0">
                                  <p:stCondLst>
                                    <p:cond delay="250"/>
                                  </p:stCondLst>
                                  <p:childTnLst>
                                    <p:set>
                                      <p:cBhvr>
                                        <p:cTn dur="1" fill="hold">
                                          <p:stCondLst>
                                            <p:cond delay="0"/>
                                          </p:stCondLst>
                                        </p:cTn>
                                        <p:tgtEl>
                                          <p:spTgt spid="219"/>
                                        </p:tgtEl>
                                        <p:attrNameLst>
                                          <p:attrName>style.visibility</p:attrName>
                                        </p:attrNameLst>
                                      </p:cBhvr>
                                      <p:to>
                                        <p:strVal val="visible"/>
                                      </p:to>
                                    </p:set>
                                    <p:animEffect filter="fade" transition="in">
                                      <p:cBhvr>
                                        <p:cTn dur="250"/>
                                        <p:tgtEl>
                                          <p:spTgt spid="219"/>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74"/>
                                        </p:tgtEl>
                                        <p:attrNameLst>
                                          <p:attrName>style.visibility</p:attrName>
                                        </p:attrNameLst>
                                      </p:cBhvr>
                                      <p:to>
                                        <p:strVal val="visible"/>
                                      </p:to>
                                    </p:set>
                                    <p:animEffect filter="fade" transition="in">
                                      <p:cBhvr>
                                        <p:cTn dur="25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220" name="Shape 220"/>
        <p:cNvGrpSpPr/>
        <p:nvPr/>
      </p:nvGrpSpPr>
      <p:grpSpPr>
        <a:xfrm>
          <a:off x="0" y="0"/>
          <a:ext cx="0" cy="0"/>
          <a:chOff x="0" y="0"/>
          <a:chExt cx="0" cy="0"/>
        </a:xfrm>
      </p:grpSpPr>
      <p:sp>
        <p:nvSpPr>
          <p:cNvPr id="221" name="Google Shape;221;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0"/>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224" name="Google Shape;224;p10"/>
          <p:cNvGrpSpPr/>
          <p:nvPr/>
        </p:nvGrpSpPr>
        <p:grpSpPr>
          <a:xfrm>
            <a:off x="-3786437" y="0"/>
            <a:ext cx="3693386" cy="5359349"/>
            <a:chOff x="-3786437" y="0"/>
            <a:chExt cx="3693386" cy="5359349"/>
          </a:xfrm>
        </p:grpSpPr>
        <p:sp>
          <p:nvSpPr>
            <p:cNvPr id="225" name="Google Shape;225;p1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226" name="Google Shape;226;p1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27" name="Google Shape;227;p1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28" name="Google Shape;228;p1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29" name="Google Shape;229;p1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31" name="Google Shape;231;p1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33" name="Google Shape;233;p1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35" name="Google Shape;235;p1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37" name="Google Shape;237;p1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39" name="Google Shape;239;p1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40" name="Google Shape;240;p1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41" name="Google Shape;241;p1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42" name="Google Shape;242;p1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46" name="Google Shape;246;p10"/>
            <p:cNvGrpSpPr/>
            <p:nvPr/>
          </p:nvGrpSpPr>
          <p:grpSpPr>
            <a:xfrm>
              <a:off x="-376736" y="4400186"/>
              <a:ext cx="283685" cy="283685"/>
              <a:chOff x="-510741" y="5913713"/>
              <a:chExt cx="267555" cy="267555"/>
            </a:xfrm>
          </p:grpSpPr>
          <p:sp>
            <p:nvSpPr>
              <p:cNvPr id="247" name="Google Shape;247;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48" name="Google Shape;248;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49" name="Google Shape;249;p10"/>
            <p:cNvGrpSpPr/>
            <p:nvPr/>
          </p:nvGrpSpPr>
          <p:grpSpPr>
            <a:xfrm>
              <a:off x="-3605171" y="458674"/>
              <a:ext cx="3234311" cy="558875"/>
              <a:chOff x="-3605171" y="458674"/>
              <a:chExt cx="3234311" cy="558875"/>
            </a:xfrm>
          </p:grpSpPr>
          <p:sp>
            <p:nvSpPr>
              <p:cNvPr id="250" name="Google Shape;250;p1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51" name="Google Shape;251;p1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52" name="Google Shape;252;p10"/>
              <p:cNvGrpSpPr/>
              <p:nvPr/>
            </p:nvGrpSpPr>
            <p:grpSpPr>
              <a:xfrm>
                <a:off x="-3386247" y="830871"/>
                <a:ext cx="139423" cy="109566"/>
                <a:chOff x="-2866744" y="827071"/>
                <a:chExt cx="168701" cy="132575"/>
              </a:xfrm>
            </p:grpSpPr>
            <p:grpSp>
              <p:nvGrpSpPr>
                <p:cNvPr id="253" name="Google Shape;253;p10"/>
                <p:cNvGrpSpPr/>
                <p:nvPr/>
              </p:nvGrpSpPr>
              <p:grpSpPr>
                <a:xfrm>
                  <a:off x="-2866744" y="827071"/>
                  <a:ext cx="168701" cy="132575"/>
                  <a:chOff x="-2866744" y="827071"/>
                  <a:chExt cx="168701" cy="132575"/>
                </a:xfrm>
              </p:grpSpPr>
              <p:cxnSp>
                <p:nvCxnSpPr>
                  <p:cNvPr id="254" name="Google Shape;254;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5" name="Google Shape;255;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6" name="Google Shape;256;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7" name="Google Shape;257;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9" name="Google Shape;259;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60" name="Google Shape;260;p10"/>
              <p:cNvGrpSpPr/>
              <p:nvPr/>
            </p:nvGrpSpPr>
            <p:grpSpPr>
              <a:xfrm>
                <a:off x="-3605171" y="830871"/>
                <a:ext cx="139423" cy="109566"/>
                <a:chOff x="-2866744" y="518074"/>
                <a:chExt cx="168701" cy="132575"/>
              </a:xfrm>
            </p:grpSpPr>
            <p:grpSp>
              <p:nvGrpSpPr>
                <p:cNvPr id="261" name="Google Shape;261;p10"/>
                <p:cNvGrpSpPr/>
                <p:nvPr/>
              </p:nvGrpSpPr>
              <p:grpSpPr>
                <a:xfrm>
                  <a:off x="-2866744" y="518074"/>
                  <a:ext cx="168701" cy="132575"/>
                  <a:chOff x="-2866744" y="518074"/>
                  <a:chExt cx="168701" cy="132575"/>
                </a:xfrm>
              </p:grpSpPr>
              <p:cxnSp>
                <p:nvCxnSpPr>
                  <p:cNvPr id="262" name="Google Shape;262;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3" name="Google Shape;263;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4" name="Google Shape;264;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5" name="Google Shape;265;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6" name="Google Shape;266;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7" name="Google Shape;267;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68" name="Google Shape;268;p1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69" name="Google Shape;269;p1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70" name="Google Shape;270;p1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72" name="Google Shape;272;p10"/>
              <p:cNvGrpSpPr/>
              <p:nvPr/>
            </p:nvGrpSpPr>
            <p:grpSpPr>
              <a:xfrm>
                <a:off x="-2916763" y="769168"/>
                <a:ext cx="268738" cy="248381"/>
                <a:chOff x="-2916763" y="769168"/>
                <a:chExt cx="268738" cy="248381"/>
              </a:xfrm>
            </p:grpSpPr>
            <p:sp>
              <p:nvSpPr>
                <p:cNvPr id="273" name="Google Shape;273;p1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74" name="Google Shape;274;p10"/>
                <p:cNvGrpSpPr/>
                <p:nvPr/>
              </p:nvGrpSpPr>
              <p:grpSpPr>
                <a:xfrm>
                  <a:off x="-2866744" y="827071"/>
                  <a:ext cx="168701" cy="132575"/>
                  <a:chOff x="-2866744" y="827071"/>
                  <a:chExt cx="168701" cy="132575"/>
                </a:xfrm>
              </p:grpSpPr>
              <p:cxnSp>
                <p:nvCxnSpPr>
                  <p:cNvPr id="275" name="Google Shape;275;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6" name="Google Shape;276;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7" name="Google Shape;277;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8" name="Google Shape;278;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9" name="Google Shape;279;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0" name="Google Shape;280;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81" name="Google Shape;281;p10"/>
              <p:cNvGrpSpPr/>
              <p:nvPr/>
            </p:nvGrpSpPr>
            <p:grpSpPr>
              <a:xfrm>
                <a:off x="-2916763" y="460171"/>
                <a:ext cx="268738" cy="248381"/>
                <a:chOff x="-2916763" y="460171"/>
                <a:chExt cx="268738" cy="248381"/>
              </a:xfrm>
            </p:grpSpPr>
            <p:sp>
              <p:nvSpPr>
                <p:cNvPr id="282" name="Google Shape;282;p1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83" name="Google Shape;283;p10"/>
                <p:cNvGrpSpPr/>
                <p:nvPr/>
              </p:nvGrpSpPr>
              <p:grpSpPr>
                <a:xfrm>
                  <a:off x="-2866744" y="518074"/>
                  <a:ext cx="168701" cy="132575"/>
                  <a:chOff x="-2866744" y="518074"/>
                  <a:chExt cx="168701" cy="132575"/>
                </a:xfrm>
              </p:grpSpPr>
              <p:cxnSp>
                <p:nvCxnSpPr>
                  <p:cNvPr id="284" name="Google Shape;284;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5" name="Google Shape;285;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6" name="Google Shape;286;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7" name="Google Shape;287;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8" name="Google Shape;288;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9" name="Google Shape;289;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90" name="Google Shape;290;p10"/>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91" name="Google Shape;291;p1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750"/>
                                        <p:tgtEl>
                                          <p:spTgt spid="291"/>
                                        </p:tgtEl>
                                      </p:cBhvr>
                                    </p:animEffect>
                                  </p:childTnLst>
                                </p:cTn>
                              </p:par>
                              <p:par>
                                <p:cTn fill="hold" nodeType="withEffect" presetClass="entr" presetID="10" presetSubtype="0">
                                  <p:stCondLst>
                                    <p:cond delay="25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292" name="Shape 292"/>
        <p:cNvGrpSpPr/>
        <p:nvPr/>
      </p:nvGrpSpPr>
      <p:grpSpPr>
        <a:xfrm>
          <a:off x="0" y="0"/>
          <a:ext cx="0" cy="0"/>
          <a:chOff x="0" y="0"/>
          <a:chExt cx="0" cy="0"/>
        </a:xfrm>
      </p:grpSpPr>
      <p:pic>
        <p:nvPicPr>
          <p:cNvPr descr="Afbeelding met wit&#10;&#10;Automatisch gegenereerde beschrijving" id="293" name="Google Shape;293;p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294" name="Google Shape;294;p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307" name="Google Shape;307;p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308" name="Google Shape;308;p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750"/>
                                        <p:tgtEl>
                                          <p:spTgt spid="294"/>
                                        </p:tgtEl>
                                      </p:cBhvr>
                                    </p:animEffect>
                                  </p:childTnLst>
                                </p:cTn>
                              </p:par>
                              <p:par>
                                <p:cTn fill="hold" nodeType="withEffect" presetClass="entr" presetID="10" presetSubtype="0">
                                  <p:stCondLst>
                                    <p:cond delay="100"/>
                                  </p:stCondLst>
                                  <p:childTnLst>
                                    <p:set>
                                      <p:cBhvr>
                                        <p:cTn dur="1" fill="hold">
                                          <p:stCondLst>
                                            <p:cond delay="0"/>
                                          </p:stCondLst>
                                        </p:cTn>
                                        <p:tgtEl>
                                          <p:spTgt spid="295"/>
                                        </p:tgtEl>
                                        <p:attrNameLst>
                                          <p:attrName>style.visibility</p:attrName>
                                        </p:attrNameLst>
                                      </p:cBhvr>
                                      <p:to>
                                        <p:strVal val="visible"/>
                                      </p:to>
                                    </p:set>
                                    <p:animEffect filter="fade" transition="in">
                                      <p:cBhvr>
                                        <p:cTn dur="750"/>
                                        <p:tgtEl>
                                          <p:spTgt spid="295"/>
                                        </p:tgtEl>
                                      </p:cBhvr>
                                    </p:animEffect>
                                  </p:childTnLst>
                                </p:cTn>
                              </p:par>
                              <p:par>
                                <p:cTn fill="hold" nodeType="withEffect" presetClass="entr" presetID="10" presetSubtype="0">
                                  <p:stCondLst>
                                    <p:cond delay="200"/>
                                  </p:stCondLst>
                                  <p:childTnLst>
                                    <p:set>
                                      <p:cBhvr>
                                        <p:cTn dur="1" fill="hold">
                                          <p:stCondLst>
                                            <p:cond delay="0"/>
                                          </p:stCondLst>
                                        </p:cTn>
                                        <p:tgtEl>
                                          <p:spTgt spid="296"/>
                                        </p:tgtEl>
                                        <p:attrNameLst>
                                          <p:attrName>style.visibility</p:attrName>
                                        </p:attrNameLst>
                                      </p:cBhvr>
                                      <p:to>
                                        <p:strVal val="visible"/>
                                      </p:to>
                                    </p:set>
                                    <p:animEffect filter="fade" transition="in">
                                      <p:cBhvr>
                                        <p:cTn dur="750"/>
                                        <p:tgtEl>
                                          <p:spTgt spid="296"/>
                                        </p:tgtEl>
                                      </p:cBhvr>
                                    </p:animEffect>
                                  </p:childTnLst>
                                </p:cTn>
                              </p:par>
                              <p:par>
                                <p:cTn fill="hold" nodeType="withEffect" presetClass="entr" presetID="10" presetSubtype="0">
                                  <p:stCondLst>
                                    <p:cond delay="30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par>
                                <p:cTn fill="hold" nodeType="withEffect" presetClass="entr" presetID="10" presetSubtype="0">
                                  <p:stCondLst>
                                    <p:cond delay="400"/>
                                  </p:stCondLst>
                                  <p:childTnLst>
                                    <p:set>
                                      <p:cBhvr>
                                        <p:cTn dur="1" fill="hold">
                                          <p:stCondLst>
                                            <p:cond delay="0"/>
                                          </p:stCondLst>
                                        </p:cTn>
                                        <p:tgtEl>
                                          <p:spTgt spid="298"/>
                                        </p:tgtEl>
                                        <p:attrNameLst>
                                          <p:attrName>style.visibility</p:attrName>
                                        </p:attrNameLst>
                                      </p:cBhvr>
                                      <p:to>
                                        <p:strVal val="visible"/>
                                      </p:to>
                                    </p:set>
                                    <p:animEffect filter="fade" transition="in">
                                      <p:cBhvr>
                                        <p:cTn dur="750"/>
                                        <p:tgtEl>
                                          <p:spTgt spid="298"/>
                                        </p:tgtEl>
                                      </p:cBhvr>
                                    </p:animEffect>
                                  </p:childTnLst>
                                </p:cTn>
                              </p:par>
                              <p:par>
                                <p:cTn fill="hold" nodeType="withEffect" presetClass="entr" presetID="10" presetSubtype="0">
                                  <p:stCondLst>
                                    <p:cond delay="500"/>
                                  </p:stCondLst>
                                  <p:childTnLst>
                                    <p:set>
                                      <p:cBhvr>
                                        <p:cTn dur="1" fill="hold">
                                          <p:stCondLst>
                                            <p:cond delay="0"/>
                                          </p:stCondLst>
                                        </p:cTn>
                                        <p:tgtEl>
                                          <p:spTgt spid="304"/>
                                        </p:tgtEl>
                                        <p:attrNameLst>
                                          <p:attrName>style.visibility</p:attrName>
                                        </p:attrNameLst>
                                      </p:cBhvr>
                                      <p:to>
                                        <p:strVal val="visible"/>
                                      </p:to>
                                    </p:set>
                                    <p:animEffect filter="fade" transition="in">
                                      <p:cBhvr>
                                        <p:cTn dur="750"/>
                                        <p:tgtEl>
                                          <p:spTgt spid="304"/>
                                        </p:tgtEl>
                                      </p:cBhvr>
                                    </p:animEffect>
                                  </p:childTnLst>
                                </p:cTn>
                              </p:par>
                              <p:par>
                                <p:cTn fill="hold" nodeType="withEffect" presetClass="entr" presetID="10" presetSubtype="0">
                                  <p:stCondLst>
                                    <p:cond delay="600"/>
                                  </p:stCondLst>
                                  <p:childTnLst>
                                    <p:set>
                                      <p:cBhvr>
                                        <p:cTn dur="1" fill="hold">
                                          <p:stCondLst>
                                            <p:cond delay="0"/>
                                          </p:stCondLst>
                                        </p:cTn>
                                        <p:tgtEl>
                                          <p:spTgt spid="299"/>
                                        </p:tgtEl>
                                        <p:attrNameLst>
                                          <p:attrName>style.visibility</p:attrName>
                                        </p:attrNameLst>
                                      </p:cBhvr>
                                      <p:to>
                                        <p:strVal val="visible"/>
                                      </p:to>
                                    </p:set>
                                    <p:animEffect filter="fade" transition="in">
                                      <p:cBhvr>
                                        <p:cTn dur="750"/>
                                        <p:tgtEl>
                                          <p:spTgt spid="299"/>
                                        </p:tgtEl>
                                      </p:cBhvr>
                                    </p:animEffect>
                                  </p:childTnLst>
                                </p:cTn>
                              </p:par>
                              <p:par>
                                <p:cTn fill="hold" nodeType="withEffect" presetClass="entr" presetID="10" presetSubtype="0">
                                  <p:stCondLst>
                                    <p:cond delay="700"/>
                                  </p:stCondLst>
                                  <p:childTnLst>
                                    <p:set>
                                      <p:cBhvr>
                                        <p:cTn dur="1" fill="hold">
                                          <p:stCondLst>
                                            <p:cond delay="0"/>
                                          </p:stCondLst>
                                        </p:cTn>
                                        <p:tgtEl>
                                          <p:spTgt spid="300"/>
                                        </p:tgtEl>
                                        <p:attrNameLst>
                                          <p:attrName>style.visibility</p:attrName>
                                        </p:attrNameLst>
                                      </p:cBhvr>
                                      <p:to>
                                        <p:strVal val="visible"/>
                                      </p:to>
                                    </p:set>
                                    <p:animEffect filter="fade" transition="in">
                                      <p:cBhvr>
                                        <p:cTn dur="750"/>
                                        <p:tgtEl>
                                          <p:spTgt spid="300"/>
                                        </p:tgtEl>
                                      </p:cBhvr>
                                    </p:animEffect>
                                  </p:childTnLst>
                                </p:cTn>
                              </p:par>
                              <p:par>
                                <p:cTn fill="hold" nodeType="withEffect" presetClass="entr" presetID="10" presetSubtype="0">
                                  <p:stCondLst>
                                    <p:cond delay="800"/>
                                  </p:stCondLst>
                                  <p:childTnLst>
                                    <p:set>
                                      <p:cBhvr>
                                        <p:cTn dur="1" fill="hold">
                                          <p:stCondLst>
                                            <p:cond delay="0"/>
                                          </p:stCondLst>
                                        </p:cTn>
                                        <p:tgtEl>
                                          <p:spTgt spid="301"/>
                                        </p:tgtEl>
                                        <p:attrNameLst>
                                          <p:attrName>style.visibility</p:attrName>
                                        </p:attrNameLst>
                                      </p:cBhvr>
                                      <p:to>
                                        <p:strVal val="visible"/>
                                      </p:to>
                                    </p:set>
                                    <p:animEffect filter="fade" transition="in">
                                      <p:cBhvr>
                                        <p:cTn dur="750"/>
                                        <p:tgtEl>
                                          <p:spTgt spid="301"/>
                                        </p:tgtEl>
                                      </p:cBhvr>
                                    </p:animEffect>
                                  </p:childTnLst>
                                </p:cTn>
                              </p:par>
                              <p:par>
                                <p:cTn fill="hold" nodeType="withEffect" presetClass="entr" presetID="10" presetSubtype="0">
                                  <p:stCondLst>
                                    <p:cond delay="900"/>
                                  </p:stCondLst>
                                  <p:childTnLst>
                                    <p:set>
                                      <p:cBhvr>
                                        <p:cTn dur="1" fill="hold">
                                          <p:stCondLst>
                                            <p:cond delay="0"/>
                                          </p:stCondLst>
                                        </p:cTn>
                                        <p:tgtEl>
                                          <p:spTgt spid="302"/>
                                        </p:tgtEl>
                                        <p:attrNameLst>
                                          <p:attrName>style.visibility</p:attrName>
                                        </p:attrNameLst>
                                      </p:cBhvr>
                                      <p:to>
                                        <p:strVal val="visible"/>
                                      </p:to>
                                    </p:set>
                                    <p:animEffect filter="fade" transition="in">
                                      <p:cBhvr>
                                        <p:cTn dur="750"/>
                                        <p:tgtEl>
                                          <p:spTgt spid="302"/>
                                        </p:tgtEl>
                                      </p:cBhvr>
                                    </p:animEffect>
                                  </p:childTnLst>
                                </p:cTn>
                              </p:par>
                              <p:par>
                                <p:cTn fill="hold" nodeType="withEffect" presetClass="entr" presetID="10" presetSubtype="0">
                                  <p:stCondLst>
                                    <p:cond delay="100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par>
                                <p:cTn fill="hold" nodeType="withEffect" presetClass="entr" presetID="10" presetSubtype="0">
                                  <p:stCondLst>
                                    <p:cond delay="1100"/>
                                  </p:stCondLst>
                                  <p:childTnLst>
                                    <p:set>
                                      <p:cBhvr>
                                        <p:cTn dur="1" fill="hold">
                                          <p:stCondLst>
                                            <p:cond delay="0"/>
                                          </p:stCondLst>
                                        </p:cTn>
                                        <p:tgtEl>
                                          <p:spTgt spid="305"/>
                                        </p:tgtEl>
                                        <p:attrNameLst>
                                          <p:attrName>style.visibility</p:attrName>
                                        </p:attrNameLst>
                                      </p:cBhvr>
                                      <p:to>
                                        <p:strVal val="visible"/>
                                      </p:to>
                                    </p:set>
                                    <p:animEffect filter="fade" transition="in">
                                      <p:cBhvr>
                                        <p:cTn dur="750"/>
                                        <p:tgtEl>
                                          <p:spTgt spid="305"/>
                                        </p:tgtEl>
                                      </p:cBhvr>
                                    </p:animEffect>
                                  </p:childTnLst>
                                </p:cTn>
                              </p:par>
                              <p:par>
                                <p:cTn fill="hold" nodeType="withEffect" presetClass="entr" presetID="10" presetSubtype="0">
                                  <p:stCondLst>
                                    <p:cond delay="1200"/>
                                  </p:stCondLst>
                                  <p:childTnLst>
                                    <p:set>
                                      <p:cBhvr>
                                        <p:cTn dur="1" fill="hold">
                                          <p:stCondLst>
                                            <p:cond delay="0"/>
                                          </p:stCondLst>
                                        </p:cTn>
                                        <p:tgtEl>
                                          <p:spTgt spid="303"/>
                                        </p:tgtEl>
                                        <p:attrNameLst>
                                          <p:attrName>style.visibility</p:attrName>
                                        </p:attrNameLst>
                                      </p:cBhvr>
                                      <p:to>
                                        <p:strVal val="visible"/>
                                      </p:to>
                                    </p:set>
                                    <p:animEffect filter="fade" transition="in">
                                      <p:cBhvr>
                                        <p:cTn dur="750"/>
                                        <p:tgtEl>
                                          <p:spTgt spid="303"/>
                                        </p:tgtEl>
                                      </p:cBhvr>
                                    </p:animEffect>
                                  </p:childTnLst>
                                </p:cTn>
                              </p:par>
                              <p:par>
                                <p:cTn fill="hold" nodeType="withEffect" presetClass="entr" presetID="10" presetSubtype="0">
                                  <p:stCondLst>
                                    <p:cond delay="1200"/>
                                  </p:stCondLst>
                                  <p:childTnLst>
                                    <p:set>
                                      <p:cBhvr>
                                        <p:cTn dur="1" fill="hold">
                                          <p:stCondLst>
                                            <p:cond delay="0"/>
                                          </p:stCondLst>
                                        </p:cTn>
                                        <p:tgtEl>
                                          <p:spTgt spid="307"/>
                                        </p:tgtEl>
                                        <p:attrNameLst>
                                          <p:attrName>style.visibility</p:attrName>
                                        </p:attrNameLst>
                                      </p:cBhvr>
                                      <p:to>
                                        <p:strVal val="visible"/>
                                      </p:to>
                                    </p:set>
                                    <p:animEffect filter="fade" transition="in">
                                      <p:cBhvr>
                                        <p:cTn dur="75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7" name="Google Shape;317;p15"/>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0" name="Google Shape;320;p15"/>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336" name="Google Shape;33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339" name="Google Shape;339;p15"/>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356" name="Google Shape;356;p15"/>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15"/>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15"/>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359" name="Google Shape;359;p15"/>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a:t>
            </a:r>
            <a:endParaRPr b="0" i="0" sz="1400" u="none" cap="none" strike="noStrike">
              <a:solidFill>
                <a:srgbClr val="000000"/>
              </a:solidFill>
              <a:latin typeface="Arial"/>
              <a:ea typeface="Arial"/>
              <a:cs typeface="Arial"/>
              <a:sym typeface="Arial"/>
            </a:endParaRPr>
          </a:p>
        </p:txBody>
      </p:sp>
      <p:sp>
        <p:nvSpPr>
          <p:cNvPr id="379" name="Google Shape;379;p15"/>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8"/>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5"/>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385" name="Google Shape;385;p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6" name="Google Shape;386;p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g1e54edc7167_0_52"/>
          <p:cNvPicPr preferRelativeResize="0"/>
          <p:nvPr>
            <p:ph idx="2" type="pic"/>
          </p:nvPr>
        </p:nvPicPr>
        <p:blipFill rotWithShape="1">
          <a:blip r:embed="rId3">
            <a:alphaModFix/>
          </a:blip>
          <a:srcRect b="0" l="2061" r="2061" t="0"/>
          <a:stretch/>
        </p:blipFill>
        <p:spPr>
          <a:xfrm>
            <a:off x="615950" y="609600"/>
            <a:ext cx="7194552" cy="5627685"/>
          </a:xfrm>
          <a:prstGeom prst="rect">
            <a:avLst/>
          </a:prstGeom>
          <a:solidFill>
            <a:srgbClr val="F2F2F2"/>
          </a:solidFill>
          <a:ln>
            <a:noFill/>
          </a:ln>
        </p:spPr>
      </p:pic>
      <p:sp>
        <p:nvSpPr>
          <p:cNvPr id="459" name="Google Shape;459;g1e54edc7167_0_52"/>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K</a:t>
            </a:r>
            <a:r>
              <a:rPr lang="nl-NL"/>
              <a:t>wetsbare kinderen zijn het meest geholpen met ouders, die de zorg weer zelf aan kunnen. </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Bedankt voor je steun aan kinderen zoals Mariya Josee en Jean de Dieu.</a:t>
            </a:r>
            <a:endParaRPr/>
          </a:p>
          <a:p>
            <a:pPr indent="0" lvl="0" marL="0" rtl="0" algn="l">
              <a:lnSpc>
                <a:spcPct val="100000"/>
              </a:lnSpc>
              <a:spcBef>
                <a:spcPts val="0"/>
              </a:spcBef>
              <a:spcAft>
                <a:spcPts val="0"/>
              </a:spcAft>
              <a:buSzPts val="2600"/>
              <a:buFont typeface="Arial"/>
              <a:buNone/>
            </a:pPr>
            <a:r>
              <a:t/>
            </a:r>
            <a:endParaRPr/>
          </a:p>
        </p:txBody>
      </p:sp>
      <p:sp>
        <p:nvSpPr>
          <p:cNvPr id="460" name="Google Shape;460;g1e54edc7167_0_52"/>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61" name="Google Shape;461;g1e54edc7167_0_52"/>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g1e54edc7167_0_45"/>
          <p:cNvPicPr preferRelativeResize="0"/>
          <p:nvPr>
            <p:ph idx="2" type="pic"/>
          </p:nvPr>
        </p:nvPicPr>
        <p:blipFill rotWithShape="1">
          <a:blip r:embed="rId3">
            <a:alphaModFix/>
          </a:blip>
          <a:srcRect b="0" l="2061" r="2061" t="0"/>
          <a:stretch/>
        </p:blipFill>
        <p:spPr>
          <a:xfrm>
            <a:off x="615950" y="609600"/>
            <a:ext cx="7194552" cy="5627685"/>
          </a:xfrm>
          <a:prstGeom prst="rect">
            <a:avLst/>
          </a:prstGeom>
          <a:solidFill>
            <a:srgbClr val="F2F2F2"/>
          </a:solidFill>
          <a:ln>
            <a:noFill/>
          </a:ln>
        </p:spPr>
      </p:pic>
      <p:sp>
        <p:nvSpPr>
          <p:cNvPr id="467" name="Google Shape;467;g1e54edc7167_0_45"/>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Voor 42 euro kunnen kinderen op zaterdag </a:t>
            </a:r>
            <a:r>
              <a:rPr lang="nl-NL"/>
              <a:t>naar de hiv-club</a:t>
            </a:r>
            <a:r>
              <a:rPr lang="nl-NL"/>
              <a:t>.</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Voor 500 euro wordt een zelfhulpgroep van 30 moeders </a:t>
            </a:r>
            <a:endParaRPr/>
          </a:p>
          <a:p>
            <a:pPr indent="0" lvl="0" marL="0" rtl="0" algn="l">
              <a:lnSpc>
                <a:spcPct val="100000"/>
              </a:lnSpc>
              <a:spcBef>
                <a:spcPts val="0"/>
              </a:spcBef>
              <a:spcAft>
                <a:spcPts val="0"/>
              </a:spcAft>
              <a:buSzPts val="2600"/>
              <a:buFont typeface="Arial"/>
              <a:buNone/>
            </a:pPr>
            <a:r>
              <a:rPr lang="nl-NL"/>
              <a:t>1 jaar begeleid.</a:t>
            </a:r>
            <a:br>
              <a:rPr lang="nl-NL"/>
            </a:br>
            <a:br>
              <a:rPr lang="nl-NL"/>
            </a:br>
            <a:r>
              <a:rPr lang="nl-NL"/>
              <a:t>Help je mee?</a:t>
            </a:r>
            <a:endParaRPr/>
          </a:p>
        </p:txBody>
      </p:sp>
      <p:sp>
        <p:nvSpPr>
          <p:cNvPr id="468" name="Google Shape;468;g1e54edc7167_0_4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69" name="Google Shape;469;g1e54edc7167_0_4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g25dba30e748_0_0"/>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475" name="Google Shape;475;g25dba30e748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76" name="Google Shape;476;g25dba30e748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4"/>
          <p:cNvPicPr preferRelativeResize="0"/>
          <p:nvPr>
            <p:ph idx="2" type="pic"/>
          </p:nvPr>
        </p:nvPicPr>
        <p:blipFill rotWithShape="1">
          <a:blip r:embed="rId3">
            <a:alphaModFix/>
          </a:blip>
          <a:srcRect b="0" l="7396" r="7396" t="0"/>
          <a:stretch/>
        </p:blipFill>
        <p:spPr>
          <a:xfrm>
            <a:off x="615950" y="609600"/>
            <a:ext cx="7194552" cy="5627687"/>
          </a:xfrm>
          <a:prstGeom prst="rect">
            <a:avLst/>
          </a:prstGeom>
          <a:solidFill>
            <a:srgbClr val="F2F2F2"/>
          </a:solidFill>
          <a:ln>
            <a:noFill/>
          </a:ln>
        </p:spPr>
      </p:pic>
      <p:sp>
        <p:nvSpPr>
          <p:cNvPr id="392" name="Google Shape;392;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Mariya Josee (13) </a:t>
            </a:r>
            <a:br>
              <a:rPr lang="nl-NL"/>
            </a:br>
            <a:r>
              <a:rPr lang="nl-NL"/>
              <a:t>en haar moeder waren ziek en zagen het leven niet meer zitten. Ze stonden er alleen voor.</a:t>
            </a:r>
            <a:endParaRPr/>
          </a:p>
          <a:p>
            <a:pPr indent="0" lvl="0" marL="0" rtl="0" algn="l">
              <a:lnSpc>
                <a:spcPct val="100000"/>
              </a:lnSpc>
              <a:spcBef>
                <a:spcPts val="0"/>
              </a:spcBef>
              <a:spcAft>
                <a:spcPts val="0"/>
              </a:spcAft>
              <a:buSzPts val="2600"/>
              <a:buFont typeface="Arial"/>
              <a:buNone/>
            </a:pPr>
            <a:r>
              <a:t/>
            </a:r>
            <a:endParaRPr/>
          </a:p>
        </p:txBody>
      </p:sp>
      <p:sp>
        <p:nvSpPr>
          <p:cNvPr id="393" name="Google Shape;393;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394" name="Google Shape;394;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g1e57dd1b354_0_0"/>
          <p:cNvPicPr preferRelativeResize="0"/>
          <p:nvPr>
            <p:ph idx="2" type="pic"/>
          </p:nvPr>
        </p:nvPicPr>
        <p:blipFill rotWithShape="1">
          <a:blip r:embed="rId3">
            <a:alphaModFix/>
          </a:blip>
          <a:srcRect b="0" l="7396" r="7396" t="0"/>
          <a:stretch/>
        </p:blipFill>
        <p:spPr>
          <a:xfrm>
            <a:off x="615950" y="609600"/>
            <a:ext cx="7194552" cy="5627687"/>
          </a:xfrm>
          <a:prstGeom prst="rect">
            <a:avLst/>
          </a:prstGeom>
          <a:solidFill>
            <a:srgbClr val="F2F2F2"/>
          </a:solidFill>
          <a:ln>
            <a:noFill/>
          </a:ln>
        </p:spPr>
      </p:pic>
      <p:sp>
        <p:nvSpPr>
          <p:cNvPr id="400" name="Google Shape;400;g1e57dd1b354_0_0"/>
          <p:cNvSpPr txBox="1"/>
          <p:nvPr>
            <p:ph idx="1" type="body"/>
          </p:nvPr>
        </p:nvSpPr>
        <p:spPr>
          <a:xfrm>
            <a:off x="7555725" y="609600"/>
            <a:ext cx="40122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spcBef>
                <a:spcPts val="0"/>
              </a:spcBef>
              <a:spcAft>
                <a:spcPts val="0"/>
              </a:spcAft>
              <a:buClr>
                <a:schemeClr val="dk1"/>
              </a:buClr>
              <a:buSzPts val="2600"/>
              <a:buFont typeface="Arial"/>
              <a:buNone/>
            </a:pPr>
            <a:r>
              <a:rPr lang="nl-NL"/>
              <a:t>Sinds ze hulp krijgen van Kerk in Actie partner Mwana Ukundwa (Geliefd Kind) is hun leven veranderd. Sociaal werkster Marie-Louise bezoekt hen regelmatig, luistert, adviseert en geeft praktische steun. </a:t>
            </a:r>
            <a:endParaRPr/>
          </a:p>
          <a:p>
            <a:pPr indent="0" lvl="0" marL="0" rtl="0" algn="l">
              <a:lnSpc>
                <a:spcPct val="100000"/>
              </a:lnSpc>
              <a:spcBef>
                <a:spcPts val="0"/>
              </a:spcBef>
              <a:spcAft>
                <a:spcPts val="0"/>
              </a:spcAft>
              <a:buSzPts val="2600"/>
              <a:buFont typeface="Arial"/>
              <a:buNone/>
            </a:pPr>
            <a:r>
              <a:t/>
            </a:r>
            <a:endParaRPr/>
          </a:p>
        </p:txBody>
      </p:sp>
      <p:sp>
        <p:nvSpPr>
          <p:cNvPr id="401" name="Google Shape;401;g1e57dd1b354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02" name="Google Shape;402;g1e57dd1b354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1e54edc7167_0_15"/>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Ze ontdekten dat ze besmet waren met het hiv-virus. Ze kregen middelen voor extra inkomsten: een varken en een avocadoboom. </a:t>
            </a:r>
            <a:br>
              <a:rPr lang="nl-NL"/>
            </a:br>
            <a:r>
              <a:rPr lang="nl-NL"/>
              <a:t>Nu kunnen ze hun zorgverzekering betalen en krijgen ze medicijnen.</a:t>
            </a:r>
            <a:endParaRPr/>
          </a:p>
        </p:txBody>
      </p:sp>
      <p:sp>
        <p:nvSpPr>
          <p:cNvPr id="408" name="Google Shape;408;g1e54edc7167_0_1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09" name="Google Shape;409;g1e54edc7167_0_1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0" name="Google Shape;410;g1e54edc7167_0_15"/>
          <p:cNvPicPr preferRelativeResize="0"/>
          <p:nvPr>
            <p:ph idx="2" type="pic"/>
          </p:nvPr>
        </p:nvPicPr>
        <p:blipFill rotWithShape="1">
          <a:blip r:embed="rId3">
            <a:alphaModFix/>
          </a:blip>
          <a:srcRect b="0" l="2061" r="2051" t="0"/>
          <a:stretch/>
        </p:blipFill>
        <p:spPr>
          <a:xfrm>
            <a:off x="615949" y="609598"/>
            <a:ext cx="5386081" cy="3744000"/>
          </a:xfrm>
          <a:prstGeom prst="rect">
            <a:avLst/>
          </a:prstGeom>
          <a:solidFill>
            <a:srgbClr val="F2F2F2"/>
          </a:solidFill>
          <a:ln>
            <a:noFill/>
          </a:ln>
        </p:spPr>
      </p:pic>
      <p:pic>
        <p:nvPicPr>
          <p:cNvPr id="411" name="Google Shape;411;g1e54edc7167_0_15"/>
          <p:cNvPicPr preferRelativeResize="0"/>
          <p:nvPr>
            <p:ph idx="3" type="pic"/>
          </p:nvPr>
        </p:nvPicPr>
        <p:blipFill rotWithShape="1">
          <a:blip r:embed="rId4">
            <a:alphaModFix/>
          </a:blip>
          <a:srcRect b="3651" l="0" r="0" t="3661"/>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1e54edc7167_0_7"/>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Maar minstens zo belangrijk: moeder werd lid van een zelfhulpgroep. Nu staat ze er niet meer alleen voor. Ze sparen samen en kunnen om beurten geld opnemen. Ook hielp de groep haar een huis te bouwen.</a:t>
            </a:r>
            <a:endParaRPr/>
          </a:p>
        </p:txBody>
      </p:sp>
      <p:sp>
        <p:nvSpPr>
          <p:cNvPr id="417" name="Google Shape;417;g1e54edc7167_0_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8" name="Google Shape;418;g1e54edc7167_0_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9" name="Google Shape;419;g1e54edc7167_0_7"/>
          <p:cNvPicPr preferRelativeResize="0"/>
          <p:nvPr>
            <p:ph idx="2" type="pic"/>
          </p:nvPr>
        </p:nvPicPr>
        <p:blipFill rotWithShape="1">
          <a:blip r:embed="rId3">
            <a:alphaModFix/>
          </a:blip>
          <a:srcRect b="0" l="2061" r="2051" t="0"/>
          <a:stretch/>
        </p:blipFill>
        <p:spPr>
          <a:xfrm>
            <a:off x="6181974" y="609598"/>
            <a:ext cx="5386081" cy="3744000"/>
          </a:xfrm>
          <a:prstGeom prst="rect">
            <a:avLst/>
          </a:prstGeom>
          <a:solidFill>
            <a:srgbClr val="F2F2F2"/>
          </a:solidFill>
          <a:ln>
            <a:noFill/>
          </a:ln>
        </p:spPr>
      </p:pic>
      <p:pic>
        <p:nvPicPr>
          <p:cNvPr id="420" name="Google Shape;420;g1e54edc7167_0_7"/>
          <p:cNvPicPr preferRelativeResize="0"/>
          <p:nvPr>
            <p:ph idx="3" type="pic"/>
          </p:nvPr>
        </p:nvPicPr>
        <p:blipFill rotWithShape="1">
          <a:blip r:embed="rId4">
            <a:alphaModFix/>
          </a:blip>
          <a:srcRect b="0" l="2061" r="2051" t="0"/>
          <a:stretch/>
        </p:blipFill>
        <p:spPr>
          <a:xfrm>
            <a:off x="615956"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g1e54edc7167_0_0"/>
          <p:cNvPicPr preferRelativeResize="0"/>
          <p:nvPr>
            <p:ph idx="2" type="pic"/>
          </p:nvPr>
        </p:nvPicPr>
        <p:blipFill rotWithShape="1">
          <a:blip r:embed="rId3">
            <a:alphaModFix/>
          </a:blip>
          <a:srcRect b="0" l="7396" r="7396" t="0"/>
          <a:stretch/>
        </p:blipFill>
        <p:spPr>
          <a:xfrm>
            <a:off x="615950" y="609600"/>
            <a:ext cx="7194552" cy="5627687"/>
          </a:xfrm>
          <a:prstGeom prst="rect">
            <a:avLst/>
          </a:prstGeom>
          <a:solidFill>
            <a:srgbClr val="F2F2F2"/>
          </a:solidFill>
          <a:ln>
            <a:noFill/>
          </a:ln>
        </p:spPr>
      </p:pic>
      <p:sp>
        <p:nvSpPr>
          <p:cNvPr id="426" name="Google Shape;426;g1e54edc7167_0_0"/>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Mariya Josee </a:t>
            </a:r>
            <a:br>
              <a:rPr lang="nl-NL"/>
            </a:br>
            <a:r>
              <a:rPr lang="nl-NL"/>
              <a:t>kreeg schoolspullen.</a:t>
            </a:r>
            <a:br>
              <a:rPr lang="nl-NL"/>
            </a:br>
            <a:br>
              <a:rPr lang="nl-NL"/>
            </a:br>
            <a:r>
              <a:rPr lang="nl-NL"/>
              <a:t>Zaterdags gaat ze naar de kinderclub, waar meer kinderen zijn met hiv. Ze leert hoe ze met haar ziekte moet omgaan. </a:t>
            </a:r>
            <a:endParaRPr/>
          </a:p>
          <a:p>
            <a:pPr indent="0" lvl="0" marL="0" rtl="0" algn="l">
              <a:lnSpc>
                <a:spcPct val="100000"/>
              </a:lnSpc>
              <a:spcBef>
                <a:spcPts val="0"/>
              </a:spcBef>
              <a:spcAft>
                <a:spcPts val="0"/>
              </a:spcAft>
              <a:buSzPts val="2600"/>
              <a:buFont typeface="Arial"/>
              <a:buNone/>
            </a:pPr>
            <a:r>
              <a:t/>
            </a:r>
            <a:endParaRPr/>
          </a:p>
        </p:txBody>
      </p:sp>
      <p:sp>
        <p:nvSpPr>
          <p:cNvPr id="427" name="Google Shape;427;g1e54edc7167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28" name="Google Shape;428;g1e54edc7167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g1e54edc7167_0_38"/>
          <p:cNvPicPr preferRelativeResize="0"/>
          <p:nvPr>
            <p:ph idx="2" type="pic"/>
          </p:nvPr>
        </p:nvPicPr>
        <p:blipFill rotWithShape="1">
          <a:blip r:embed="rId3">
            <a:alphaModFix/>
          </a:blip>
          <a:srcRect b="4329" l="0" r="0" t="4320"/>
          <a:stretch/>
        </p:blipFill>
        <p:spPr>
          <a:xfrm>
            <a:off x="619925" y="615163"/>
            <a:ext cx="10952161" cy="5627687"/>
          </a:xfrm>
          <a:prstGeom prst="rect">
            <a:avLst/>
          </a:prstGeom>
          <a:solidFill>
            <a:srgbClr val="F2F2F2"/>
          </a:solidFill>
          <a:ln>
            <a:noFill/>
          </a:ln>
        </p:spPr>
      </p:pic>
      <p:sp>
        <p:nvSpPr>
          <p:cNvPr id="434" name="Google Shape;434;g1e54edc7167_0_38"/>
          <p:cNvSpPr txBox="1"/>
          <p:nvPr>
            <p:ph idx="1" type="body"/>
          </p:nvPr>
        </p:nvSpPr>
        <p:spPr>
          <a:xfrm>
            <a:off x="1559475" y="981225"/>
            <a:ext cx="9375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a:t>Mariya Josee hoort erbij, krijgt plezier in het leven.</a:t>
            </a:r>
            <a:endParaRPr/>
          </a:p>
        </p:txBody>
      </p:sp>
      <p:sp>
        <p:nvSpPr>
          <p:cNvPr id="435" name="Google Shape;435;g1e54edc7167_0_3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36" name="Google Shape;436;g1e54edc7167_0_3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1e54edc7167_0_30"/>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Ook kinderen met een beperking krijgen hulp, zoals Jean de Dieu. </a:t>
            </a:r>
            <a:br>
              <a:rPr lang="nl-NL"/>
            </a:br>
            <a:r>
              <a:rPr lang="nl-NL"/>
              <a:t>Zijn schoolkosten voor speciaal onderwijs worden vergoed. </a:t>
            </a:r>
            <a:br>
              <a:rPr lang="nl-NL"/>
            </a:br>
            <a:r>
              <a:rPr lang="nl-NL"/>
              <a:t>Nu kan hij lezen en schrijven en zichzelf redelijk redden.</a:t>
            </a:r>
            <a:endParaRPr/>
          </a:p>
        </p:txBody>
      </p:sp>
      <p:sp>
        <p:nvSpPr>
          <p:cNvPr id="442" name="Google Shape;442;g1e54edc7167_0_3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43" name="Google Shape;443;g1e54edc7167_0_3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44" name="Google Shape;444;g1e54edc7167_0_30"/>
          <p:cNvPicPr preferRelativeResize="0"/>
          <p:nvPr>
            <p:ph idx="2" type="pic"/>
          </p:nvPr>
        </p:nvPicPr>
        <p:blipFill rotWithShape="1">
          <a:blip r:embed="rId3">
            <a:alphaModFix/>
          </a:blip>
          <a:srcRect b="0" l="2061" r="2051" t="0"/>
          <a:stretch/>
        </p:blipFill>
        <p:spPr>
          <a:xfrm>
            <a:off x="615949" y="563998"/>
            <a:ext cx="5386081" cy="3744000"/>
          </a:xfrm>
          <a:prstGeom prst="rect">
            <a:avLst/>
          </a:prstGeom>
          <a:solidFill>
            <a:srgbClr val="F2F2F2"/>
          </a:solidFill>
          <a:ln>
            <a:noFill/>
          </a:ln>
        </p:spPr>
      </p:pic>
      <p:pic>
        <p:nvPicPr>
          <p:cNvPr id="445" name="Google Shape;445;g1e54edc7167_0_30"/>
          <p:cNvPicPr preferRelativeResize="0"/>
          <p:nvPr>
            <p:ph idx="3" type="pic"/>
          </p:nvPr>
        </p:nvPicPr>
        <p:blipFill rotWithShape="1">
          <a:blip r:embed="rId4">
            <a:alphaModFix/>
          </a:blip>
          <a:srcRect b="0" l="2061" r="2051" t="0"/>
          <a:stretch/>
        </p:blipFill>
        <p:spPr>
          <a:xfrm flipH="1">
            <a:off x="618198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g1e54edc7167_0_23"/>
          <p:cNvPicPr preferRelativeResize="0"/>
          <p:nvPr>
            <p:ph idx="2" type="pic"/>
          </p:nvPr>
        </p:nvPicPr>
        <p:blipFill rotWithShape="1">
          <a:blip r:embed="rId3">
            <a:alphaModFix/>
          </a:blip>
          <a:srcRect b="4329" l="0" r="0" t="4320"/>
          <a:stretch/>
        </p:blipFill>
        <p:spPr>
          <a:xfrm>
            <a:off x="615950" y="609600"/>
            <a:ext cx="10952161" cy="5627687"/>
          </a:xfrm>
          <a:prstGeom prst="rect">
            <a:avLst/>
          </a:prstGeom>
          <a:solidFill>
            <a:srgbClr val="F2F2F2"/>
          </a:solidFill>
          <a:ln>
            <a:noFill/>
          </a:ln>
        </p:spPr>
      </p:pic>
      <p:sp>
        <p:nvSpPr>
          <p:cNvPr id="451" name="Google Shape;451;g1e54edc7167_0_23"/>
          <p:cNvSpPr txBox="1"/>
          <p:nvPr>
            <p:ph idx="1" type="body"/>
          </p:nvPr>
        </p:nvSpPr>
        <p:spPr>
          <a:xfrm>
            <a:off x="1476025" y="4558100"/>
            <a:ext cx="77781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a:t>Tienermoeders leren kleding naaien.</a:t>
            </a:r>
            <a:endParaRPr/>
          </a:p>
        </p:txBody>
      </p:sp>
      <p:sp>
        <p:nvSpPr>
          <p:cNvPr id="452" name="Google Shape;452;g1e54edc7167_0_23"/>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53" name="Google Shape;453;g1e54edc7167_0_23"/>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